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80" r:id="rId5"/>
    <p:sldId id="281" r:id="rId6"/>
    <p:sldId id="258" r:id="rId7"/>
    <p:sldId id="259" r:id="rId8"/>
    <p:sldId id="282" r:id="rId9"/>
    <p:sldId id="265" r:id="rId10"/>
    <p:sldId id="266" r:id="rId11"/>
    <p:sldId id="276" r:id="rId12"/>
    <p:sldId id="277" r:id="rId13"/>
    <p:sldId id="278" r:id="rId14"/>
    <p:sldId id="279" r:id="rId15"/>
    <p:sldId id="274" r:id="rId16"/>
    <p:sldId id="261" r:id="rId17"/>
    <p:sldId id="284" r:id="rId18"/>
    <p:sldId id="262" r:id="rId19"/>
    <p:sldId id="263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PH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6B57AC-34CD-4980-878A-22CCD47D3931}" type="datetimeFigureOut">
              <a:rPr lang="en-PH" smtClean="0"/>
              <a:pPr/>
              <a:t>10/12/2022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PH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9794C66-2BB1-4D6A-81C1-1F7B3A3F8352}" type="slidenum">
              <a:rPr lang="en-PH" smtClean="0"/>
              <a:pPr/>
              <a:t>‹#›</a:t>
            </a:fld>
            <a:endParaRPr lang="en-PH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 smtClean="0"/>
              <a:t/>
            </a:r>
            <a:br>
              <a:rPr lang="en-PH" dirty="0" smtClean="0"/>
            </a:br>
            <a:r>
              <a:rPr lang="en-PH" dirty="0" smtClean="0"/>
              <a:t>Mini Project 1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 smtClean="0"/>
              <a:t>Project Title:</a:t>
            </a:r>
          </a:p>
          <a:p>
            <a:r>
              <a:rPr lang="en-PH" dirty="0" smtClean="0"/>
              <a:t>Multi-Category Shop</a:t>
            </a:r>
            <a:endParaRPr lang="en-P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PAGE</a:t>
            </a:r>
            <a:endParaRPr lang="en-PH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 PAGE</a:t>
            </a:r>
            <a:endParaRPr lang="en-PH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 PAGE</a:t>
            </a:r>
            <a:endParaRPr lang="en-PH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DROPDOWN</a:t>
            </a:r>
            <a:endParaRPr lang="en-PH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4664"/>
            <a:ext cx="4104456" cy="428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 smtClean="0"/>
              <a:t>PROBLEM: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286000"/>
            <a:ext cx="8229600" cy="4572000"/>
          </a:xfrm>
        </p:spPr>
        <p:txBody>
          <a:bodyPr/>
          <a:lstStyle/>
          <a:p>
            <a:pPr fontAlgn="base"/>
            <a:r>
              <a:rPr lang="en-PH" dirty="0" smtClean="0"/>
              <a:t>Where can I post my Affiliate products?</a:t>
            </a:r>
          </a:p>
          <a:p>
            <a:pPr fontAlgn="base"/>
            <a:r>
              <a:rPr lang="en-PH" dirty="0" smtClean="0"/>
              <a:t>How they can directly buy on this shop?</a:t>
            </a:r>
          </a:p>
          <a:p>
            <a:pPr fontAlgn="base"/>
            <a:r>
              <a:rPr lang="en-PH" dirty="0" smtClean="0"/>
              <a:t>How to Promote products?</a:t>
            </a:r>
          </a:p>
          <a:p>
            <a:pPr fontAlgn="base"/>
            <a:r>
              <a:rPr lang="en-PH" dirty="0" smtClean="0"/>
              <a:t>How to be a Seller or Affiliate Marketer?</a:t>
            </a:r>
          </a:p>
          <a:p>
            <a:pPr fontAlgn="base"/>
            <a:r>
              <a:rPr lang="en-PH" dirty="0" smtClean="0"/>
              <a:t>How to have an extra income in this time of hard days?</a:t>
            </a:r>
          </a:p>
          <a:p>
            <a:endParaRPr lang="en-PH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 (CONTACT US)</a:t>
            </a:r>
            <a:endParaRPr lang="en-PH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 (LOGIN)</a:t>
            </a:r>
            <a:endParaRPr lang="en-PH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 (CHATBOX)</a:t>
            </a:r>
            <a:endParaRPr lang="en-PH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CAROUSEL</a:t>
            </a:r>
            <a:endParaRPr lang="en-PH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 DETAILS PAGE</a:t>
            </a:r>
            <a:endParaRPr lang="en-PH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</a:t>
            </a:r>
            <a:endParaRPr lang="en-PH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FORM</a:t>
            </a:r>
            <a:endParaRPr lang="en-PH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72816"/>
            <a:ext cx="464400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412776"/>
            <a:ext cx="496855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861048"/>
            <a:ext cx="4875262" cy="27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PROMO PAGE</a:t>
            </a:r>
            <a:endParaRPr lang="en-PH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dirty="0" smtClean="0"/>
              <a:t/>
            </a:r>
            <a:br>
              <a:rPr lang="en-PH" b="1" dirty="0" smtClean="0"/>
            </a:br>
            <a:r>
              <a:rPr lang="en-PH" b="1" dirty="0" smtClean="0"/>
              <a:t>Solution:</a:t>
            </a:r>
            <a:r>
              <a:rPr lang="en-PH" dirty="0" smtClean="0"/>
              <a:t/>
            </a:r>
            <a:br>
              <a:rPr lang="en-PH" dirty="0" smtClean="0"/>
            </a:b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PH" dirty="0" smtClean="0"/>
              <a:t>This will be a showcase of my products online</a:t>
            </a:r>
          </a:p>
          <a:p>
            <a:r>
              <a:rPr lang="en-PH" dirty="0" smtClean="0"/>
              <a:t>- where they can get to see and explore my products</a:t>
            </a:r>
          </a:p>
          <a:p>
            <a:pPr fontAlgn="base"/>
            <a:r>
              <a:rPr lang="en-PH" dirty="0" smtClean="0"/>
              <a:t>Directly add to cart and checkout on the site</a:t>
            </a:r>
          </a:p>
          <a:p>
            <a:pPr fontAlgn="base"/>
            <a:r>
              <a:rPr lang="en-PH" dirty="0" smtClean="0"/>
              <a:t>Help those who need extra income, become a seller or Affiliate Marketer</a:t>
            </a:r>
          </a:p>
          <a:p>
            <a:endParaRPr lang="en-P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Target </a:t>
            </a:r>
            <a:r>
              <a:rPr lang="fr-FR" b="1" dirty="0" err="1" smtClean="0"/>
              <a:t>Users</a:t>
            </a:r>
            <a:r>
              <a:rPr lang="fr-FR" b="1" dirty="0" smtClean="0"/>
              <a:t>/Audience: 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Online Entrepreneurs</a:t>
            </a:r>
          </a:p>
          <a:p>
            <a:r>
              <a:rPr lang="fr-FR" b="1" dirty="0" smtClean="0"/>
              <a:t>Clients</a:t>
            </a:r>
          </a:p>
          <a:p>
            <a:r>
              <a:rPr lang="fr-FR" b="1" dirty="0" err="1" smtClean="0"/>
              <a:t>Shoppers</a:t>
            </a:r>
            <a:endParaRPr lang="fr-FR" dirty="0" smtClean="0"/>
          </a:p>
          <a:p>
            <a:pPr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en-P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b="1" dirty="0" smtClean="0"/>
              <a:t/>
            </a:r>
            <a:br>
              <a:rPr lang="en-PH" b="1" dirty="0" smtClean="0"/>
            </a:br>
            <a:r>
              <a:rPr lang="en-PH" b="1" dirty="0" smtClean="0"/>
              <a:t>Introduction:</a:t>
            </a:r>
            <a:r>
              <a:rPr lang="en-PH" dirty="0" smtClean="0"/>
              <a:t/>
            </a:r>
            <a:br>
              <a:rPr lang="en-PH" dirty="0" smtClean="0"/>
            </a:b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/>
              <a:t/>
            </a:r>
            <a:br>
              <a:rPr lang="en-PH" dirty="0" smtClean="0"/>
            </a:br>
            <a:r>
              <a:rPr lang="en-PH" dirty="0" smtClean="0"/>
              <a:t>This will be our products showcase website, where the clients could explore and freely choose what they want to buy. And also, can bridge Sellers/Affiliate Marketers to earn an extra income.</a:t>
            </a:r>
          </a:p>
          <a:p>
            <a:r>
              <a:rPr lang="en-PH" dirty="0" smtClean="0"/>
              <a:t/>
            </a:r>
            <a:br>
              <a:rPr lang="en-PH" dirty="0" smtClean="0"/>
            </a:br>
            <a:endParaRPr lang="en-PH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SITEMAP</a:t>
            </a:r>
            <a:endParaRPr lang="en-PH" dirty="0"/>
          </a:p>
        </p:txBody>
      </p:sp>
      <p:pic>
        <p:nvPicPr>
          <p:cNvPr id="1028" name="Picture 4" descr="https://lh4.googleusercontent.com/C8qSZpujGdGFqLMWAsTpqA8fp--BtfztLhTg1391OhDH1YIrx2VsFzr8zlPlerFDXJDnf36sVGGjK4lpnBLHqjSdB7tA97yHXcpXXd7BA-p355IX-rfXs2Md0xHaPSB2pTJ49j0qpDSU8EF8XBoxFnXFctJfkGgdzAGqXeM0vB048mCKT_0TFYMD-LoNf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6870486" cy="36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 (HOME)</a:t>
            </a:r>
            <a:endParaRPr lang="en-PH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2000" y="1268760"/>
            <a:ext cx="7380000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229600" cy="4572000"/>
          </a:xfrm>
        </p:spPr>
        <p:txBody>
          <a:bodyPr>
            <a:normAutofit fontScale="70000" lnSpcReduction="20000"/>
          </a:bodyPr>
          <a:lstStyle/>
          <a:p>
            <a:r>
              <a:rPr lang="en-PH" dirty="0" err="1" smtClean="0"/>
              <a:t>ArjhenTV</a:t>
            </a:r>
            <a:r>
              <a:rPr lang="en-PH" dirty="0" smtClean="0"/>
              <a:t>  Shop is a Multi-Category Shop that serves people with a lot of choices on the world wide web. It offers more promotions, deals, and special vouchers to customers, Sellers, and Affiliate Marketers. </a:t>
            </a:r>
          </a:p>
          <a:p>
            <a:r>
              <a:rPr lang="en-PH" dirty="0" smtClean="0"/>
              <a:t/>
            </a:r>
            <a:br>
              <a:rPr lang="en-PH" dirty="0" smtClean="0"/>
            </a:br>
            <a:r>
              <a:rPr lang="en-PH" dirty="0" smtClean="0"/>
              <a:t/>
            </a:r>
            <a:br>
              <a:rPr lang="en-PH" dirty="0" smtClean="0"/>
            </a:br>
            <a:r>
              <a:rPr lang="en-PH" b="1" dirty="0" smtClean="0"/>
              <a:t>Features:</a:t>
            </a:r>
            <a:endParaRPr lang="en-PH" dirty="0" smtClean="0"/>
          </a:p>
          <a:p>
            <a:pPr fontAlgn="base"/>
            <a:r>
              <a:rPr lang="en-PH" dirty="0" err="1" smtClean="0"/>
              <a:t>HomePage</a:t>
            </a:r>
            <a:endParaRPr lang="en-PH" b="1" dirty="0" smtClean="0"/>
          </a:p>
          <a:p>
            <a:pPr fontAlgn="base"/>
            <a:r>
              <a:rPr lang="en-PH" dirty="0" smtClean="0"/>
              <a:t>About Page</a:t>
            </a:r>
          </a:p>
          <a:p>
            <a:pPr fontAlgn="base"/>
            <a:r>
              <a:rPr lang="en-PH" dirty="0" smtClean="0"/>
              <a:t>Product Page</a:t>
            </a:r>
          </a:p>
          <a:p>
            <a:pPr fontAlgn="base"/>
            <a:r>
              <a:rPr lang="en-PH" dirty="0" smtClean="0"/>
              <a:t>Deals Page</a:t>
            </a:r>
          </a:p>
          <a:p>
            <a:pPr fontAlgn="base"/>
            <a:r>
              <a:rPr lang="en-PH" dirty="0" smtClean="0"/>
              <a:t>Contact Page</a:t>
            </a:r>
          </a:p>
          <a:p>
            <a:pPr fontAlgn="base"/>
            <a:r>
              <a:rPr lang="en-PH" dirty="0" smtClean="0"/>
              <a:t>Blog  Page</a:t>
            </a:r>
          </a:p>
          <a:p>
            <a:pPr fontAlgn="base"/>
            <a:r>
              <a:rPr lang="en-PH" dirty="0" smtClean="0"/>
              <a:t>Details Page</a:t>
            </a:r>
          </a:p>
          <a:p>
            <a:endParaRPr lang="en-PH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PH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882775"/>
            <a:ext cx="81319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1404</TotalTime>
  <Words>137</Words>
  <Application>Microsoft Office PowerPoint</Application>
  <PresentationFormat>On-screen Show (4:3)</PresentationFormat>
  <Paragraphs>46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Verve</vt:lpstr>
      <vt:lpstr> Mini Project 1</vt:lpstr>
      <vt:lpstr>PROBLEM:</vt:lpstr>
      <vt:lpstr> Solution: </vt:lpstr>
      <vt:lpstr>Target Users/Audience: </vt:lpstr>
      <vt:lpstr> Introduction: </vt:lpstr>
      <vt:lpstr>SITEMAP</vt:lpstr>
      <vt:lpstr>WIREFRAME (HOME)</vt:lpstr>
      <vt:lpstr>Slide 8</vt:lpstr>
      <vt:lpstr>HOME PAGE</vt:lpstr>
      <vt:lpstr>Slide 10</vt:lpstr>
      <vt:lpstr>Slide 11</vt:lpstr>
      <vt:lpstr>Slide 12</vt:lpstr>
      <vt:lpstr>Slide 13</vt:lpstr>
      <vt:lpstr>Slide 14</vt:lpstr>
      <vt:lpstr>Slide 15</vt:lpstr>
      <vt:lpstr>ABOUT PAGE</vt:lpstr>
      <vt:lpstr>BLOG PAGE</vt:lpstr>
      <vt:lpstr>SHOP PAGE</vt:lpstr>
      <vt:lpstr>DROPDOWN</vt:lpstr>
      <vt:lpstr>MODAL (CONTACT US)</vt:lpstr>
      <vt:lpstr>MODAL (LOGIN)</vt:lpstr>
      <vt:lpstr>MODAL (CHATBOX)</vt:lpstr>
      <vt:lpstr>CAROUSEL</vt:lpstr>
      <vt:lpstr>SHOP DETAILS PAGE</vt:lpstr>
      <vt:lpstr>CART</vt:lpstr>
      <vt:lpstr>CHECKOUT FORM</vt:lpstr>
      <vt:lpstr>PROMO PAGE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on Mini Project 1</dc:title>
  <dc:creator>Kyle</dc:creator>
  <cp:lastModifiedBy>Kyle</cp:lastModifiedBy>
  <cp:revision>141</cp:revision>
  <dcterms:created xsi:type="dcterms:W3CDTF">2022-11-28T12:04:41Z</dcterms:created>
  <dcterms:modified xsi:type="dcterms:W3CDTF">2022-12-09T21:37:17Z</dcterms:modified>
</cp:coreProperties>
</file>